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D+8V4/O4tdi8OT+oo3QAA+Rxz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4"/>
          <p:cNvSpPr/>
          <p:nvPr>
            <p:ph idx="2" type="pic"/>
          </p:nvPr>
        </p:nvSpPr>
        <p:spPr>
          <a:xfrm>
            <a:off x="-14158" y="0"/>
            <a:ext cx="12206157" cy="6858000"/>
          </a:xfrm>
          <a:prstGeom prst="rect">
            <a:avLst/>
          </a:prstGeom>
          <a:solidFill>
            <a:srgbClr val="F2F2F2"/>
          </a:solidFill>
          <a:ln>
            <a:noFill/>
          </a:ln>
        </p:spPr>
      </p:sp>
      <p:sp>
        <p:nvSpPr>
          <p:cNvPr id="38" name="Google Shape;38;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4"/>
          <p:cNvGrpSpPr/>
          <p:nvPr/>
        </p:nvGrpSpPr>
        <p:grpSpPr>
          <a:xfrm>
            <a:off x="-3786437" y="0"/>
            <a:ext cx="3693386" cy="5270646"/>
            <a:chOff x="-3786437" y="0"/>
            <a:chExt cx="3693386" cy="5270646"/>
          </a:xfrm>
        </p:grpSpPr>
        <p:sp>
          <p:nvSpPr>
            <p:cNvPr id="42" name="Google Shape;42;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4"/>
            <p:cNvGrpSpPr/>
            <p:nvPr/>
          </p:nvGrpSpPr>
          <p:grpSpPr>
            <a:xfrm>
              <a:off x="-3316179" y="1231351"/>
              <a:ext cx="294789" cy="346676"/>
              <a:chOff x="14466489" y="1001522"/>
              <a:chExt cx="290627" cy="341782"/>
            </a:xfrm>
          </p:grpSpPr>
          <p:sp>
            <p:nvSpPr>
              <p:cNvPr id="47" name="Google Shape;47;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4"/>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4"/>
            <p:cNvGrpSpPr/>
            <p:nvPr/>
          </p:nvGrpSpPr>
          <p:grpSpPr>
            <a:xfrm>
              <a:off x="-3311319" y="2164285"/>
              <a:ext cx="825500" cy="209550"/>
              <a:chOff x="13504624" y="2482850"/>
              <a:chExt cx="825500" cy="209550"/>
            </a:xfrm>
          </p:grpSpPr>
          <p:sp>
            <p:nvSpPr>
              <p:cNvPr id="56" name="Google Shape;56;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4"/>
            <p:cNvGrpSpPr/>
            <p:nvPr/>
          </p:nvGrpSpPr>
          <p:grpSpPr>
            <a:xfrm>
              <a:off x="-3408294" y="3643742"/>
              <a:ext cx="622283" cy="612920"/>
              <a:chOff x="12617641" y="3403239"/>
              <a:chExt cx="752963" cy="741634"/>
            </a:xfrm>
          </p:grpSpPr>
          <p:grpSp>
            <p:nvGrpSpPr>
              <p:cNvPr id="62" name="Google Shape;62;p14"/>
              <p:cNvGrpSpPr/>
              <p:nvPr/>
            </p:nvGrpSpPr>
            <p:grpSpPr>
              <a:xfrm>
                <a:off x="12771530" y="3403239"/>
                <a:ext cx="467176" cy="448491"/>
                <a:chOff x="12782157" y="3403239"/>
                <a:chExt cx="467176" cy="448491"/>
              </a:xfrm>
            </p:grpSpPr>
            <p:grpSp>
              <p:nvGrpSpPr>
                <p:cNvPr id="63" name="Google Shape;63;p14"/>
                <p:cNvGrpSpPr/>
                <p:nvPr/>
              </p:nvGrpSpPr>
              <p:grpSpPr>
                <a:xfrm>
                  <a:off x="12782157" y="3403239"/>
                  <a:ext cx="412976" cy="396132"/>
                  <a:chOff x="13554906" y="3320109"/>
                  <a:chExt cx="443917" cy="425811"/>
                </a:xfrm>
              </p:grpSpPr>
              <p:grpSp>
                <p:nvGrpSpPr>
                  <p:cNvPr id="64" name="Google Shape;64;p14"/>
                  <p:cNvGrpSpPr/>
                  <p:nvPr/>
                </p:nvGrpSpPr>
                <p:grpSpPr>
                  <a:xfrm>
                    <a:off x="13554906" y="3320109"/>
                    <a:ext cx="443917" cy="425811"/>
                    <a:chOff x="12909684" y="1276143"/>
                    <a:chExt cx="443917" cy="425811"/>
                  </a:xfrm>
                </p:grpSpPr>
                <p:sp>
                  <p:nvSpPr>
                    <p:cNvPr id="65" name="Google Shape;65;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4"/>
                <p:cNvGrpSpPr/>
                <p:nvPr/>
              </p:nvGrpSpPr>
              <p:grpSpPr>
                <a:xfrm>
                  <a:off x="13103513" y="3705268"/>
                  <a:ext cx="145820" cy="146462"/>
                  <a:chOff x="13096169" y="3602278"/>
                  <a:chExt cx="145820" cy="146462"/>
                </a:xfrm>
              </p:grpSpPr>
              <p:sp>
                <p:nvSpPr>
                  <p:cNvPr id="71" name="Google Shape;71;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4"/>
                <p:cNvGrpSpPr/>
                <p:nvPr/>
              </p:nvGrpSpPr>
              <p:grpSpPr>
                <a:xfrm rot="10800000">
                  <a:off x="13061402" y="3665637"/>
                  <a:ext cx="145820" cy="146462"/>
                  <a:chOff x="13096169" y="3602278"/>
                  <a:chExt cx="145820" cy="146462"/>
                </a:xfrm>
              </p:grpSpPr>
              <p:sp>
                <p:nvSpPr>
                  <p:cNvPr id="74" name="Google Shape;74;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4"/>
            <p:cNvGrpSpPr/>
            <p:nvPr/>
          </p:nvGrpSpPr>
          <p:grpSpPr>
            <a:xfrm>
              <a:off x="-376736" y="4271597"/>
              <a:ext cx="283685" cy="283685"/>
              <a:chOff x="-510741" y="5913713"/>
              <a:chExt cx="267555" cy="267555"/>
            </a:xfrm>
          </p:grpSpPr>
          <p:sp>
            <p:nvSpPr>
              <p:cNvPr id="79" name="Google Shape;79;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81" name="Shape 81"/>
        <p:cNvGrpSpPr/>
        <p:nvPr/>
      </p:nvGrpSpPr>
      <p:grpSpPr>
        <a:xfrm>
          <a:off x="0" y="0"/>
          <a:ext cx="0" cy="0"/>
          <a:chOff x="0" y="0"/>
          <a:chExt cx="0" cy="0"/>
        </a:xfrm>
      </p:grpSpPr>
      <p:sp>
        <p:nvSpPr>
          <p:cNvPr id="82" name="Google Shape;82;p15"/>
          <p:cNvSpPr/>
          <p:nvPr>
            <p:ph idx="2" type="pic"/>
          </p:nvPr>
        </p:nvSpPr>
        <p:spPr>
          <a:xfrm>
            <a:off x="615950" y="609600"/>
            <a:ext cx="7194550" cy="5627688"/>
          </a:xfrm>
          <a:prstGeom prst="rect">
            <a:avLst/>
          </a:prstGeom>
          <a:solidFill>
            <a:srgbClr val="F2F2F2"/>
          </a:solidFill>
          <a:ln>
            <a:noFill/>
          </a:ln>
        </p:spPr>
      </p:sp>
      <p:sp>
        <p:nvSpPr>
          <p:cNvPr id="83" name="Google Shape;83;p15"/>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4" name="Google Shape;84;p1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7" name="Google Shape;87;p15"/>
          <p:cNvGrpSpPr/>
          <p:nvPr/>
        </p:nvGrpSpPr>
        <p:grpSpPr>
          <a:xfrm>
            <a:off x="-3786437" y="0"/>
            <a:ext cx="3693386" cy="5270646"/>
            <a:chOff x="-3786437" y="0"/>
            <a:chExt cx="3693386" cy="5270646"/>
          </a:xfrm>
        </p:grpSpPr>
        <p:sp>
          <p:nvSpPr>
            <p:cNvPr id="88" name="Google Shape;88;p15"/>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9" name="Google Shape;89;p15"/>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90" name="Google Shape;90;p15"/>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1" name="Google Shape;91;p15"/>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2" name="Google Shape;92;p15"/>
            <p:cNvGrpSpPr/>
            <p:nvPr/>
          </p:nvGrpSpPr>
          <p:grpSpPr>
            <a:xfrm>
              <a:off x="-3316179" y="1231351"/>
              <a:ext cx="294789" cy="346676"/>
              <a:chOff x="14466489" y="1001522"/>
              <a:chExt cx="290627" cy="341782"/>
            </a:xfrm>
          </p:grpSpPr>
          <p:sp>
            <p:nvSpPr>
              <p:cNvPr id="93" name="Google Shape;93;p15"/>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4" name="Google Shape;94;p15"/>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5"/>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6" name="Google Shape;96;p15"/>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7" name="Google Shape;97;p15"/>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8" name="Google Shape;98;p15"/>
              <p:cNvCxnSpPr>
                <a:stCxn id="9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9" name="Google Shape;99;p15"/>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00" name="Google Shape;100;p15"/>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1" name="Google Shape;101;p15"/>
            <p:cNvGrpSpPr/>
            <p:nvPr/>
          </p:nvGrpSpPr>
          <p:grpSpPr>
            <a:xfrm>
              <a:off x="-3311319" y="2164285"/>
              <a:ext cx="825500" cy="209550"/>
              <a:chOff x="13504624" y="2482850"/>
              <a:chExt cx="825500" cy="209550"/>
            </a:xfrm>
          </p:grpSpPr>
          <p:sp>
            <p:nvSpPr>
              <p:cNvPr id="102" name="Google Shape;102;p15"/>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3" name="Google Shape;103;p15"/>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4" name="Google Shape;104;p15"/>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5" name="Google Shape;105;p15"/>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6" name="Google Shape;106;p15"/>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7" name="Google Shape;107;p15"/>
            <p:cNvGrpSpPr/>
            <p:nvPr/>
          </p:nvGrpSpPr>
          <p:grpSpPr>
            <a:xfrm>
              <a:off x="-3408294" y="3643742"/>
              <a:ext cx="622283" cy="612920"/>
              <a:chOff x="12617641" y="3403239"/>
              <a:chExt cx="752963" cy="741634"/>
            </a:xfrm>
          </p:grpSpPr>
          <p:grpSp>
            <p:nvGrpSpPr>
              <p:cNvPr id="108" name="Google Shape;108;p15"/>
              <p:cNvGrpSpPr/>
              <p:nvPr/>
            </p:nvGrpSpPr>
            <p:grpSpPr>
              <a:xfrm>
                <a:off x="12771530" y="3403239"/>
                <a:ext cx="467176" cy="448491"/>
                <a:chOff x="12782157" y="3403239"/>
                <a:chExt cx="467176" cy="448491"/>
              </a:xfrm>
            </p:grpSpPr>
            <p:grpSp>
              <p:nvGrpSpPr>
                <p:cNvPr id="109" name="Google Shape;109;p15"/>
                <p:cNvGrpSpPr/>
                <p:nvPr/>
              </p:nvGrpSpPr>
              <p:grpSpPr>
                <a:xfrm>
                  <a:off x="12782157" y="3403239"/>
                  <a:ext cx="412976" cy="396132"/>
                  <a:chOff x="13554906" y="3320109"/>
                  <a:chExt cx="443917" cy="425811"/>
                </a:xfrm>
              </p:grpSpPr>
              <p:grpSp>
                <p:nvGrpSpPr>
                  <p:cNvPr id="110" name="Google Shape;110;p15"/>
                  <p:cNvGrpSpPr/>
                  <p:nvPr/>
                </p:nvGrpSpPr>
                <p:grpSpPr>
                  <a:xfrm>
                    <a:off x="13554906" y="3320109"/>
                    <a:ext cx="443917" cy="425811"/>
                    <a:chOff x="12909684" y="1276143"/>
                    <a:chExt cx="443917" cy="425811"/>
                  </a:xfrm>
                </p:grpSpPr>
                <p:sp>
                  <p:nvSpPr>
                    <p:cNvPr id="111" name="Google Shape;111;p15"/>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5"/>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5"/>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4" name="Google Shape;114;p15"/>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5" name="Google Shape;115;p15"/>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6" name="Google Shape;116;p15"/>
                <p:cNvGrpSpPr/>
                <p:nvPr/>
              </p:nvGrpSpPr>
              <p:grpSpPr>
                <a:xfrm>
                  <a:off x="13103513" y="3705268"/>
                  <a:ext cx="145820" cy="146462"/>
                  <a:chOff x="13096169" y="3602278"/>
                  <a:chExt cx="145820" cy="146462"/>
                </a:xfrm>
              </p:grpSpPr>
              <p:sp>
                <p:nvSpPr>
                  <p:cNvPr id="117" name="Google Shape;117;p15"/>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8" name="Google Shape;118;p15"/>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9" name="Google Shape;119;p15"/>
                <p:cNvGrpSpPr/>
                <p:nvPr/>
              </p:nvGrpSpPr>
              <p:grpSpPr>
                <a:xfrm rot="10800000">
                  <a:off x="13061402" y="3665637"/>
                  <a:ext cx="145820" cy="146462"/>
                  <a:chOff x="13096169" y="3602278"/>
                  <a:chExt cx="145820" cy="146462"/>
                </a:xfrm>
              </p:grpSpPr>
              <p:sp>
                <p:nvSpPr>
                  <p:cNvPr id="120" name="Google Shape;120;p15"/>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1" name="Google Shape;121;p15"/>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2" name="Google Shape;122;p15"/>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3" name="Google Shape;123;p15"/>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4" name="Google Shape;124;p15"/>
            <p:cNvGrpSpPr/>
            <p:nvPr/>
          </p:nvGrpSpPr>
          <p:grpSpPr>
            <a:xfrm>
              <a:off x="-376736" y="4271597"/>
              <a:ext cx="283685" cy="283685"/>
              <a:chOff x="-510741" y="5913713"/>
              <a:chExt cx="267555" cy="267555"/>
            </a:xfrm>
          </p:grpSpPr>
          <p:sp>
            <p:nvSpPr>
              <p:cNvPr id="125" name="Google Shape;12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6" name="Google Shape;12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par>
                                <p:cTn fill="hold" nodeType="withEffect" presetClass="entr" presetID="10" presetSubtype="0">
                                  <p:stCondLst>
                                    <p:cond delay="250"/>
                                  </p:stCondLst>
                                  <p:childTnLst>
                                    <p:set>
                                      <p:cBhvr>
                                        <p:cTn dur="1" fill="hold">
                                          <p:stCondLst>
                                            <p:cond delay="0"/>
                                          </p:stCondLst>
                                        </p:cTn>
                                        <p:tgtEl>
                                          <p:spTgt spid="83"/>
                                        </p:tgtEl>
                                        <p:attrNameLst>
                                          <p:attrName>style.visibility</p:attrName>
                                        </p:attrNameLst>
                                      </p:cBhvr>
                                      <p:to>
                                        <p:strVal val="visible"/>
                                      </p:to>
                                    </p:set>
                                    <p:animEffect filter="fade" transition="in">
                                      <p:cBhvr>
                                        <p:cTn dur="25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27" name="Shape 127"/>
        <p:cNvGrpSpPr/>
        <p:nvPr/>
      </p:nvGrpSpPr>
      <p:grpSpPr>
        <a:xfrm>
          <a:off x="0" y="0"/>
          <a:ext cx="0" cy="0"/>
          <a:chOff x="0" y="0"/>
          <a:chExt cx="0" cy="0"/>
        </a:xfrm>
      </p:grpSpPr>
      <p:sp>
        <p:nvSpPr>
          <p:cNvPr id="128" name="Google Shape;128;p16"/>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29" name="Google Shape;129;p1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2" name="Google Shape;132;p16"/>
          <p:cNvGrpSpPr/>
          <p:nvPr/>
        </p:nvGrpSpPr>
        <p:grpSpPr>
          <a:xfrm>
            <a:off x="-3786437" y="0"/>
            <a:ext cx="3693386" cy="5270646"/>
            <a:chOff x="-3786437" y="0"/>
            <a:chExt cx="3693386" cy="5270646"/>
          </a:xfrm>
        </p:grpSpPr>
        <p:sp>
          <p:nvSpPr>
            <p:cNvPr id="133" name="Google Shape;133;p16"/>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4" name="Google Shape;134;p16"/>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5" name="Google Shape;135;p16"/>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6" name="Google Shape;136;p16"/>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7" name="Google Shape;137;p16"/>
            <p:cNvGrpSpPr/>
            <p:nvPr/>
          </p:nvGrpSpPr>
          <p:grpSpPr>
            <a:xfrm>
              <a:off x="-3316179" y="1231351"/>
              <a:ext cx="294789" cy="346676"/>
              <a:chOff x="14466489" y="1001522"/>
              <a:chExt cx="290627" cy="341782"/>
            </a:xfrm>
          </p:grpSpPr>
          <p:sp>
            <p:nvSpPr>
              <p:cNvPr id="138" name="Google Shape;138;p16"/>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9" name="Google Shape;139;p16"/>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0" name="Google Shape;140;p16"/>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1" name="Google Shape;141;p16"/>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2" name="Google Shape;142;p16"/>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3" name="Google Shape;143;p16"/>
              <p:cNvCxnSpPr>
                <a:stCxn id="141"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4" name="Google Shape;144;p16"/>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5" name="Google Shape;145;p16"/>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6" name="Google Shape;146;p16"/>
            <p:cNvGrpSpPr/>
            <p:nvPr/>
          </p:nvGrpSpPr>
          <p:grpSpPr>
            <a:xfrm>
              <a:off x="-3311319" y="2164285"/>
              <a:ext cx="825500" cy="209550"/>
              <a:chOff x="13504624" y="2482850"/>
              <a:chExt cx="825500" cy="209550"/>
            </a:xfrm>
          </p:grpSpPr>
          <p:sp>
            <p:nvSpPr>
              <p:cNvPr id="147" name="Google Shape;147;p16"/>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48" name="Google Shape;148;p16"/>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49" name="Google Shape;149;p16"/>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0" name="Google Shape;150;p16"/>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1" name="Google Shape;151;p16"/>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2" name="Google Shape;152;p16"/>
            <p:cNvGrpSpPr/>
            <p:nvPr/>
          </p:nvGrpSpPr>
          <p:grpSpPr>
            <a:xfrm>
              <a:off x="-3408294" y="3643742"/>
              <a:ext cx="622283" cy="612920"/>
              <a:chOff x="12617641" y="3403239"/>
              <a:chExt cx="752963" cy="741634"/>
            </a:xfrm>
          </p:grpSpPr>
          <p:grpSp>
            <p:nvGrpSpPr>
              <p:cNvPr id="153" name="Google Shape;153;p16"/>
              <p:cNvGrpSpPr/>
              <p:nvPr/>
            </p:nvGrpSpPr>
            <p:grpSpPr>
              <a:xfrm>
                <a:off x="12771530" y="3403239"/>
                <a:ext cx="467176" cy="448491"/>
                <a:chOff x="12782157" y="3403239"/>
                <a:chExt cx="467176" cy="448491"/>
              </a:xfrm>
            </p:grpSpPr>
            <p:grpSp>
              <p:nvGrpSpPr>
                <p:cNvPr id="154" name="Google Shape;154;p16"/>
                <p:cNvGrpSpPr/>
                <p:nvPr/>
              </p:nvGrpSpPr>
              <p:grpSpPr>
                <a:xfrm>
                  <a:off x="12782157" y="3403239"/>
                  <a:ext cx="412976" cy="396132"/>
                  <a:chOff x="13554906" y="3320109"/>
                  <a:chExt cx="443917" cy="425811"/>
                </a:xfrm>
              </p:grpSpPr>
              <p:grpSp>
                <p:nvGrpSpPr>
                  <p:cNvPr id="155" name="Google Shape;155;p16"/>
                  <p:cNvGrpSpPr/>
                  <p:nvPr/>
                </p:nvGrpSpPr>
                <p:grpSpPr>
                  <a:xfrm>
                    <a:off x="13554906" y="3320109"/>
                    <a:ext cx="443917" cy="425811"/>
                    <a:chOff x="12909684" y="1276143"/>
                    <a:chExt cx="443917" cy="425811"/>
                  </a:xfrm>
                </p:grpSpPr>
                <p:sp>
                  <p:nvSpPr>
                    <p:cNvPr id="156" name="Google Shape;156;p16"/>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7" name="Google Shape;157;p16"/>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6"/>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59" name="Google Shape;159;p16"/>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0" name="Google Shape;160;p16"/>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1" name="Google Shape;161;p16"/>
                <p:cNvGrpSpPr/>
                <p:nvPr/>
              </p:nvGrpSpPr>
              <p:grpSpPr>
                <a:xfrm>
                  <a:off x="13103513" y="3705268"/>
                  <a:ext cx="145820" cy="146462"/>
                  <a:chOff x="13096169" y="3602278"/>
                  <a:chExt cx="145820" cy="146462"/>
                </a:xfrm>
              </p:grpSpPr>
              <p:sp>
                <p:nvSpPr>
                  <p:cNvPr id="162" name="Google Shape;162;p16"/>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3" name="Google Shape;163;p16"/>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4" name="Google Shape;164;p16"/>
                <p:cNvGrpSpPr/>
                <p:nvPr/>
              </p:nvGrpSpPr>
              <p:grpSpPr>
                <a:xfrm rot="10800000">
                  <a:off x="13061402" y="3665637"/>
                  <a:ext cx="145820" cy="146462"/>
                  <a:chOff x="13096169" y="3602278"/>
                  <a:chExt cx="145820" cy="146462"/>
                </a:xfrm>
              </p:grpSpPr>
              <p:sp>
                <p:nvSpPr>
                  <p:cNvPr id="165" name="Google Shape;165;p16"/>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6" name="Google Shape;166;p16"/>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7" name="Google Shape;167;p16"/>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68" name="Google Shape;168;p16"/>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9" name="Google Shape;169;p16"/>
            <p:cNvGrpSpPr/>
            <p:nvPr/>
          </p:nvGrpSpPr>
          <p:grpSpPr>
            <a:xfrm>
              <a:off x="-376736" y="4271597"/>
              <a:ext cx="283685" cy="283685"/>
              <a:chOff x="-510741" y="5913713"/>
              <a:chExt cx="267555" cy="267555"/>
            </a:xfrm>
          </p:grpSpPr>
          <p:sp>
            <p:nvSpPr>
              <p:cNvPr id="170" name="Google Shape;170;p16"/>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1" name="Google Shape;171;p16"/>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172" name="Google Shape;172;p16"/>
          <p:cNvSpPr/>
          <p:nvPr>
            <p:ph idx="2" type="pic"/>
          </p:nvPr>
        </p:nvSpPr>
        <p:spPr>
          <a:xfrm>
            <a:off x="615949" y="609598"/>
            <a:ext cx="5386082" cy="3744000"/>
          </a:xfrm>
          <a:prstGeom prst="rect">
            <a:avLst/>
          </a:prstGeom>
          <a:solidFill>
            <a:srgbClr val="F2F2F2"/>
          </a:solidFill>
          <a:ln>
            <a:noFill/>
          </a:ln>
        </p:spPr>
      </p:sp>
      <p:sp>
        <p:nvSpPr>
          <p:cNvPr id="173" name="Google Shape;173;p16"/>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50"/>
                                        <p:tgtEl>
                                          <p:spTgt spid="172"/>
                                        </p:tgtEl>
                                      </p:cBhvr>
                                    </p:animEffect>
                                  </p:childTnLst>
                                </p:cTn>
                              </p:par>
                              <p:par>
                                <p:cTn fill="hold" nodeType="withEffect" presetClass="entr" presetID="10" presetSubtype="0">
                                  <p:stCondLst>
                                    <p:cond delay="250"/>
                                  </p:stCondLst>
                                  <p:childTnLst>
                                    <p:set>
                                      <p:cBhvr>
                                        <p:cTn dur="1" fill="hold">
                                          <p:stCondLst>
                                            <p:cond delay="0"/>
                                          </p:stCondLst>
                                        </p:cTn>
                                        <p:tgtEl>
                                          <p:spTgt spid="173"/>
                                        </p:tgtEl>
                                        <p:attrNameLst>
                                          <p:attrName>style.visibility</p:attrName>
                                        </p:attrNameLst>
                                      </p:cBhvr>
                                      <p:to>
                                        <p:strVal val="visible"/>
                                      </p:to>
                                    </p:set>
                                    <p:animEffect filter="fade" transition="in">
                                      <p:cBhvr>
                                        <p:cTn dur="250"/>
                                        <p:tgtEl>
                                          <p:spTgt spid="173"/>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28"/>
                                        </p:tgtEl>
                                        <p:attrNameLst>
                                          <p:attrName>style.visibility</p:attrName>
                                        </p:attrNameLst>
                                      </p:cBhvr>
                                      <p:to>
                                        <p:strVal val="visible"/>
                                      </p:to>
                                    </p:set>
                                    <p:animEffect filter="fade" transition="in">
                                      <p:cBhvr>
                                        <p:cTn dur="25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174" name="Shape 174"/>
        <p:cNvGrpSpPr/>
        <p:nvPr/>
      </p:nvGrpSpPr>
      <p:grpSpPr>
        <a:xfrm>
          <a:off x="0" y="0"/>
          <a:ext cx="0" cy="0"/>
          <a:chOff x="0" y="0"/>
          <a:chExt cx="0" cy="0"/>
        </a:xfrm>
      </p:grpSpPr>
      <p:sp>
        <p:nvSpPr>
          <p:cNvPr id="175" name="Google Shape;175;p17"/>
          <p:cNvSpPr/>
          <p:nvPr>
            <p:ph idx="2" type="pic"/>
          </p:nvPr>
        </p:nvSpPr>
        <p:spPr>
          <a:xfrm>
            <a:off x="615950" y="609600"/>
            <a:ext cx="10952162" cy="5627688"/>
          </a:xfrm>
          <a:prstGeom prst="rect">
            <a:avLst/>
          </a:prstGeom>
          <a:solidFill>
            <a:srgbClr val="F2F2F2"/>
          </a:solidFill>
          <a:ln>
            <a:noFill/>
          </a:ln>
        </p:spPr>
      </p:sp>
      <p:sp>
        <p:nvSpPr>
          <p:cNvPr id="176" name="Google Shape;176;p17"/>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7" name="Google Shape;177;p17"/>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7"/>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7"/>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0" name="Google Shape;180;p17"/>
          <p:cNvGrpSpPr/>
          <p:nvPr/>
        </p:nvGrpSpPr>
        <p:grpSpPr>
          <a:xfrm>
            <a:off x="12377595" y="0"/>
            <a:ext cx="3693386" cy="5270646"/>
            <a:chOff x="-3786437" y="0"/>
            <a:chExt cx="3693386" cy="5270646"/>
          </a:xfrm>
        </p:grpSpPr>
        <p:sp>
          <p:nvSpPr>
            <p:cNvPr id="181" name="Google Shape;181;p17"/>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2" name="Google Shape;182;p17"/>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3" name="Google Shape;183;p17"/>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4" name="Google Shape;184;p17"/>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5" name="Google Shape;185;p17"/>
            <p:cNvGrpSpPr/>
            <p:nvPr/>
          </p:nvGrpSpPr>
          <p:grpSpPr>
            <a:xfrm>
              <a:off x="-3316179" y="1231351"/>
              <a:ext cx="294789" cy="346676"/>
              <a:chOff x="14466489" y="1001522"/>
              <a:chExt cx="290627" cy="341782"/>
            </a:xfrm>
          </p:grpSpPr>
          <p:sp>
            <p:nvSpPr>
              <p:cNvPr id="186" name="Google Shape;186;p17"/>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7" name="Google Shape;187;p17"/>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8" name="Google Shape;188;p17"/>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9" name="Google Shape;189;p17"/>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90" name="Google Shape;190;p17"/>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91" name="Google Shape;191;p17"/>
              <p:cNvCxnSpPr>
                <a:stCxn id="18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2" name="Google Shape;192;p17"/>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3" name="Google Shape;193;p17"/>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4" name="Google Shape;194;p17"/>
            <p:cNvGrpSpPr/>
            <p:nvPr/>
          </p:nvGrpSpPr>
          <p:grpSpPr>
            <a:xfrm>
              <a:off x="-3311319" y="2164285"/>
              <a:ext cx="825500" cy="209550"/>
              <a:chOff x="13504624" y="2482850"/>
              <a:chExt cx="825500" cy="209550"/>
            </a:xfrm>
          </p:grpSpPr>
          <p:sp>
            <p:nvSpPr>
              <p:cNvPr id="195" name="Google Shape;195;p17"/>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6" name="Google Shape;196;p17"/>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7" name="Google Shape;197;p17"/>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8" name="Google Shape;198;p17"/>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9" name="Google Shape;199;p17"/>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200" name="Google Shape;200;p17"/>
            <p:cNvGrpSpPr/>
            <p:nvPr/>
          </p:nvGrpSpPr>
          <p:grpSpPr>
            <a:xfrm>
              <a:off x="-3408294" y="3643742"/>
              <a:ext cx="622283" cy="612920"/>
              <a:chOff x="12617641" y="3403239"/>
              <a:chExt cx="752963" cy="741634"/>
            </a:xfrm>
          </p:grpSpPr>
          <p:grpSp>
            <p:nvGrpSpPr>
              <p:cNvPr id="201" name="Google Shape;201;p17"/>
              <p:cNvGrpSpPr/>
              <p:nvPr/>
            </p:nvGrpSpPr>
            <p:grpSpPr>
              <a:xfrm>
                <a:off x="12771530" y="3403239"/>
                <a:ext cx="467176" cy="448491"/>
                <a:chOff x="12782157" y="3403239"/>
                <a:chExt cx="467176" cy="448491"/>
              </a:xfrm>
            </p:grpSpPr>
            <p:grpSp>
              <p:nvGrpSpPr>
                <p:cNvPr id="202" name="Google Shape;202;p17"/>
                <p:cNvGrpSpPr/>
                <p:nvPr/>
              </p:nvGrpSpPr>
              <p:grpSpPr>
                <a:xfrm>
                  <a:off x="12782157" y="3403239"/>
                  <a:ext cx="412976" cy="396132"/>
                  <a:chOff x="13554906" y="3320109"/>
                  <a:chExt cx="443917" cy="425811"/>
                </a:xfrm>
              </p:grpSpPr>
              <p:grpSp>
                <p:nvGrpSpPr>
                  <p:cNvPr id="203" name="Google Shape;203;p17"/>
                  <p:cNvGrpSpPr/>
                  <p:nvPr/>
                </p:nvGrpSpPr>
                <p:grpSpPr>
                  <a:xfrm>
                    <a:off x="13554906" y="3320109"/>
                    <a:ext cx="443917" cy="425811"/>
                    <a:chOff x="12909684" y="1276143"/>
                    <a:chExt cx="443917" cy="425811"/>
                  </a:xfrm>
                </p:grpSpPr>
                <p:sp>
                  <p:nvSpPr>
                    <p:cNvPr id="204" name="Google Shape;204;p17"/>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5" name="Google Shape;205;p17"/>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6" name="Google Shape;206;p17"/>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7" name="Google Shape;207;p17"/>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8" name="Google Shape;208;p17"/>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9" name="Google Shape;209;p17"/>
                <p:cNvGrpSpPr/>
                <p:nvPr/>
              </p:nvGrpSpPr>
              <p:grpSpPr>
                <a:xfrm>
                  <a:off x="13103513" y="3705268"/>
                  <a:ext cx="145820" cy="146462"/>
                  <a:chOff x="13096169" y="3602278"/>
                  <a:chExt cx="145820" cy="146462"/>
                </a:xfrm>
              </p:grpSpPr>
              <p:sp>
                <p:nvSpPr>
                  <p:cNvPr id="210" name="Google Shape;210;p17"/>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1" name="Google Shape;211;p17"/>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2" name="Google Shape;212;p17"/>
                <p:cNvGrpSpPr/>
                <p:nvPr/>
              </p:nvGrpSpPr>
              <p:grpSpPr>
                <a:xfrm rot="10800000">
                  <a:off x="13061402" y="3665637"/>
                  <a:ext cx="145820" cy="146462"/>
                  <a:chOff x="13096169" y="3602278"/>
                  <a:chExt cx="145820" cy="146462"/>
                </a:xfrm>
              </p:grpSpPr>
              <p:sp>
                <p:nvSpPr>
                  <p:cNvPr id="213" name="Google Shape;213;p17"/>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4" name="Google Shape;214;p17"/>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5" name="Google Shape;215;p17"/>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6" name="Google Shape;216;p17"/>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7" name="Google Shape;217;p17"/>
            <p:cNvGrpSpPr/>
            <p:nvPr/>
          </p:nvGrpSpPr>
          <p:grpSpPr>
            <a:xfrm>
              <a:off x="-376736" y="4271597"/>
              <a:ext cx="283685" cy="283685"/>
              <a:chOff x="-510741" y="5913713"/>
              <a:chExt cx="267555" cy="267555"/>
            </a:xfrm>
          </p:grpSpPr>
          <p:sp>
            <p:nvSpPr>
              <p:cNvPr id="218" name="Google Shape;218;p17"/>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9" name="Google Shape;219;p17"/>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50"/>
                                        <p:tgtEl>
                                          <p:spTgt spid="175"/>
                                        </p:tgtEl>
                                      </p:cBhvr>
                                    </p:animEffect>
                                  </p:childTnLst>
                                </p:cTn>
                              </p:par>
                              <p:par>
                                <p:cTn fill="hold" nodeType="withEffect" presetClass="entr" presetID="10" presetSubtype="0">
                                  <p:stCondLst>
                                    <p:cond delay="250"/>
                                  </p:stCondLst>
                                  <p:childTnLst>
                                    <p:set>
                                      <p:cBhvr>
                                        <p:cTn dur="1" fill="hold">
                                          <p:stCondLst>
                                            <p:cond delay="0"/>
                                          </p:stCondLst>
                                        </p:cTn>
                                        <p:tgtEl>
                                          <p:spTgt spid="176"/>
                                        </p:tgtEl>
                                        <p:attrNameLst>
                                          <p:attrName>style.visibility</p:attrName>
                                        </p:attrNameLst>
                                      </p:cBhvr>
                                      <p:to>
                                        <p:strVal val="visible"/>
                                      </p:to>
                                    </p:set>
                                    <p:animEffect filter="fade" transition="in">
                                      <p:cBhvr>
                                        <p:cTn dur="25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20" name="Shape 220"/>
        <p:cNvGrpSpPr/>
        <p:nvPr/>
      </p:nvGrpSpPr>
      <p:grpSpPr>
        <a:xfrm>
          <a:off x="0" y="0"/>
          <a:ext cx="0" cy="0"/>
          <a:chOff x="0" y="0"/>
          <a:chExt cx="0" cy="0"/>
        </a:xfrm>
      </p:grpSpPr>
      <p:sp>
        <p:nvSpPr>
          <p:cNvPr id="221" name="Google Shape;221;p1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8"/>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24" name="Google Shape;224;p18"/>
          <p:cNvGrpSpPr/>
          <p:nvPr/>
        </p:nvGrpSpPr>
        <p:grpSpPr>
          <a:xfrm>
            <a:off x="-3786437" y="0"/>
            <a:ext cx="3693386" cy="5359349"/>
            <a:chOff x="-3786437" y="0"/>
            <a:chExt cx="3693386" cy="5359349"/>
          </a:xfrm>
        </p:grpSpPr>
        <p:sp>
          <p:nvSpPr>
            <p:cNvPr id="225" name="Google Shape;225;p18"/>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26" name="Google Shape;226;p18"/>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27" name="Google Shape;227;p18"/>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28" name="Google Shape;228;p18"/>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29" name="Google Shape;229;p18"/>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30" name="Google Shape;230;p18"/>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31" name="Google Shape;231;p18"/>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32" name="Google Shape;232;p18"/>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33" name="Google Shape;233;p18"/>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34" name="Google Shape;234;p18"/>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35" name="Google Shape;235;p18"/>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36" name="Google Shape;236;p18"/>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37" name="Google Shape;237;p18"/>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38" name="Google Shape;238;p18"/>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39" name="Google Shape;239;p18"/>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40" name="Google Shape;240;p18"/>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41" name="Google Shape;241;p18"/>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42" name="Google Shape;242;p18"/>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43" name="Google Shape;243;p18"/>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44" name="Google Shape;244;p18"/>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45" name="Google Shape;245;p18"/>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46" name="Google Shape;246;p18"/>
            <p:cNvGrpSpPr/>
            <p:nvPr/>
          </p:nvGrpSpPr>
          <p:grpSpPr>
            <a:xfrm>
              <a:off x="-376736" y="4400186"/>
              <a:ext cx="283685" cy="283685"/>
              <a:chOff x="-510741" y="5913713"/>
              <a:chExt cx="267555" cy="267555"/>
            </a:xfrm>
          </p:grpSpPr>
          <p:sp>
            <p:nvSpPr>
              <p:cNvPr id="247" name="Google Shape;247;p18"/>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48" name="Google Shape;248;p18"/>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49" name="Google Shape;249;p18"/>
            <p:cNvGrpSpPr/>
            <p:nvPr/>
          </p:nvGrpSpPr>
          <p:grpSpPr>
            <a:xfrm>
              <a:off x="-3605171" y="458674"/>
              <a:ext cx="3234311" cy="558875"/>
              <a:chOff x="-3605171" y="458674"/>
              <a:chExt cx="3234311" cy="558875"/>
            </a:xfrm>
          </p:grpSpPr>
          <p:sp>
            <p:nvSpPr>
              <p:cNvPr id="250" name="Google Shape;250;p18"/>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51" name="Google Shape;251;p18"/>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52" name="Google Shape;252;p18"/>
              <p:cNvGrpSpPr/>
              <p:nvPr/>
            </p:nvGrpSpPr>
            <p:grpSpPr>
              <a:xfrm>
                <a:off x="-3386247" y="830871"/>
                <a:ext cx="139423" cy="109566"/>
                <a:chOff x="-2866744" y="827071"/>
                <a:chExt cx="168701" cy="132575"/>
              </a:xfrm>
            </p:grpSpPr>
            <p:grpSp>
              <p:nvGrpSpPr>
                <p:cNvPr id="253" name="Google Shape;253;p18"/>
                <p:cNvGrpSpPr/>
                <p:nvPr/>
              </p:nvGrpSpPr>
              <p:grpSpPr>
                <a:xfrm>
                  <a:off x="-2866744" y="827071"/>
                  <a:ext cx="168701" cy="132575"/>
                  <a:chOff x="-2866744" y="827071"/>
                  <a:chExt cx="168701" cy="132575"/>
                </a:xfrm>
              </p:grpSpPr>
              <p:cxnSp>
                <p:nvCxnSpPr>
                  <p:cNvPr id="254" name="Google Shape;254;p1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5" name="Google Shape;255;p1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6" name="Google Shape;256;p1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7" name="Google Shape;257;p1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1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9" name="Google Shape;259;p1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60" name="Google Shape;260;p18"/>
              <p:cNvGrpSpPr/>
              <p:nvPr/>
            </p:nvGrpSpPr>
            <p:grpSpPr>
              <a:xfrm>
                <a:off x="-3605171" y="830871"/>
                <a:ext cx="139423" cy="109566"/>
                <a:chOff x="-2866744" y="518074"/>
                <a:chExt cx="168701" cy="132575"/>
              </a:xfrm>
            </p:grpSpPr>
            <p:grpSp>
              <p:nvGrpSpPr>
                <p:cNvPr id="261" name="Google Shape;261;p18"/>
                <p:cNvGrpSpPr/>
                <p:nvPr/>
              </p:nvGrpSpPr>
              <p:grpSpPr>
                <a:xfrm>
                  <a:off x="-2866744" y="518074"/>
                  <a:ext cx="168701" cy="132575"/>
                  <a:chOff x="-2866744" y="518074"/>
                  <a:chExt cx="168701" cy="132575"/>
                </a:xfrm>
              </p:grpSpPr>
              <p:cxnSp>
                <p:nvCxnSpPr>
                  <p:cNvPr id="262" name="Google Shape;262;p1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3" name="Google Shape;263;p1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4" name="Google Shape;264;p1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5" name="Google Shape;265;p1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6" name="Google Shape;266;p1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7" name="Google Shape;267;p1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68" name="Google Shape;268;p18"/>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69" name="Google Shape;269;p18"/>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70" name="Google Shape;270;p18"/>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71" name="Google Shape;271;p18"/>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72" name="Google Shape;272;p18"/>
              <p:cNvGrpSpPr/>
              <p:nvPr/>
            </p:nvGrpSpPr>
            <p:grpSpPr>
              <a:xfrm>
                <a:off x="-2916763" y="769168"/>
                <a:ext cx="268738" cy="248381"/>
                <a:chOff x="-2916763" y="769168"/>
                <a:chExt cx="268738" cy="248381"/>
              </a:xfrm>
            </p:grpSpPr>
            <p:sp>
              <p:nvSpPr>
                <p:cNvPr id="273" name="Google Shape;273;p18"/>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74" name="Google Shape;274;p18"/>
                <p:cNvGrpSpPr/>
                <p:nvPr/>
              </p:nvGrpSpPr>
              <p:grpSpPr>
                <a:xfrm>
                  <a:off x="-2866744" y="827071"/>
                  <a:ext cx="168701" cy="132575"/>
                  <a:chOff x="-2866744" y="827071"/>
                  <a:chExt cx="168701" cy="132575"/>
                </a:xfrm>
              </p:grpSpPr>
              <p:cxnSp>
                <p:nvCxnSpPr>
                  <p:cNvPr id="275" name="Google Shape;275;p1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6" name="Google Shape;276;p1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7" name="Google Shape;277;p1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8" name="Google Shape;278;p1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9" name="Google Shape;279;p1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0" name="Google Shape;280;p1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81" name="Google Shape;281;p18"/>
              <p:cNvGrpSpPr/>
              <p:nvPr/>
            </p:nvGrpSpPr>
            <p:grpSpPr>
              <a:xfrm>
                <a:off x="-2916763" y="460171"/>
                <a:ext cx="268738" cy="248381"/>
                <a:chOff x="-2916763" y="460171"/>
                <a:chExt cx="268738" cy="248381"/>
              </a:xfrm>
            </p:grpSpPr>
            <p:sp>
              <p:nvSpPr>
                <p:cNvPr id="282" name="Google Shape;282;p18"/>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83" name="Google Shape;283;p18"/>
                <p:cNvGrpSpPr/>
                <p:nvPr/>
              </p:nvGrpSpPr>
              <p:grpSpPr>
                <a:xfrm>
                  <a:off x="-2866744" y="518074"/>
                  <a:ext cx="168701" cy="132575"/>
                  <a:chOff x="-2866744" y="518074"/>
                  <a:chExt cx="168701" cy="132575"/>
                </a:xfrm>
              </p:grpSpPr>
              <p:cxnSp>
                <p:nvCxnSpPr>
                  <p:cNvPr id="284" name="Google Shape;284;p1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5" name="Google Shape;285;p1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6" name="Google Shape;286;p1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7" name="Google Shape;287;p1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8" name="Google Shape;288;p1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9" name="Google Shape;289;p1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90" name="Google Shape;290;p18"/>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91" name="Google Shape;291;p1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750"/>
                                        <p:tgtEl>
                                          <p:spTgt spid="291"/>
                                        </p:tgtEl>
                                      </p:cBhvr>
                                    </p:animEffect>
                                  </p:childTnLst>
                                </p:cTn>
                              </p:par>
                              <p:par>
                                <p:cTn fill="hold" nodeType="withEffect" presetClass="entr" presetID="10" presetSubtype="0">
                                  <p:stCondLst>
                                    <p:cond delay="25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92" name="Shape 292"/>
        <p:cNvGrpSpPr/>
        <p:nvPr/>
      </p:nvGrpSpPr>
      <p:grpSpPr>
        <a:xfrm>
          <a:off x="0" y="0"/>
          <a:ext cx="0" cy="0"/>
          <a:chOff x="0" y="0"/>
          <a:chExt cx="0" cy="0"/>
        </a:xfrm>
      </p:grpSpPr>
      <p:pic>
        <p:nvPicPr>
          <p:cNvPr descr="Afbeelding met wit&#10;&#10;Automatisch gegenereerde beschrijving" id="293" name="Google Shape;293;p1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94" name="Google Shape;294;p1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1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1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1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1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1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1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1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1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1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1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1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1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307" name="Google Shape;307;p1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308" name="Google Shape;308;p1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par>
                                <p:cTn fill="hold" nodeType="withEffect" presetClass="entr" presetID="10" presetSubtype="0">
                                  <p:stCondLst>
                                    <p:cond delay="10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par>
                                <p:cTn fill="hold" nodeType="withEffect" presetClass="entr" presetID="10" presetSubtype="0">
                                  <p:stCondLst>
                                    <p:cond delay="200"/>
                                  </p:stCondLst>
                                  <p:childTnLst>
                                    <p:set>
                                      <p:cBhvr>
                                        <p:cTn dur="1" fill="hold">
                                          <p:stCondLst>
                                            <p:cond delay="0"/>
                                          </p:stCondLst>
                                        </p:cTn>
                                        <p:tgtEl>
                                          <p:spTgt spid="296"/>
                                        </p:tgtEl>
                                        <p:attrNameLst>
                                          <p:attrName>style.visibility</p:attrName>
                                        </p:attrNameLst>
                                      </p:cBhvr>
                                      <p:to>
                                        <p:strVal val="visible"/>
                                      </p:to>
                                    </p:set>
                                    <p:animEffect filter="fade" transition="in">
                                      <p:cBhvr>
                                        <p:cTn dur="750"/>
                                        <p:tgtEl>
                                          <p:spTgt spid="296"/>
                                        </p:tgtEl>
                                      </p:cBhvr>
                                    </p:animEffect>
                                  </p:childTnLst>
                                </p:cTn>
                              </p:par>
                              <p:par>
                                <p:cTn fill="hold" nodeType="withEffect" presetClass="entr" presetID="10" presetSubtype="0">
                                  <p:stCondLst>
                                    <p:cond delay="30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par>
                                <p:cTn fill="hold" nodeType="withEffect" presetClass="entr" presetID="10" presetSubtype="0">
                                  <p:stCondLst>
                                    <p:cond delay="40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par>
                                <p:cTn fill="hold" nodeType="withEffect" presetClass="entr" presetID="10" presetSubtype="0">
                                  <p:stCondLst>
                                    <p:cond delay="500"/>
                                  </p:stCondLst>
                                  <p:childTnLst>
                                    <p:set>
                                      <p:cBhvr>
                                        <p:cTn dur="1" fill="hold">
                                          <p:stCondLst>
                                            <p:cond delay="0"/>
                                          </p:stCondLst>
                                        </p:cTn>
                                        <p:tgtEl>
                                          <p:spTgt spid="304"/>
                                        </p:tgtEl>
                                        <p:attrNameLst>
                                          <p:attrName>style.visibility</p:attrName>
                                        </p:attrNameLst>
                                      </p:cBhvr>
                                      <p:to>
                                        <p:strVal val="visible"/>
                                      </p:to>
                                    </p:set>
                                    <p:animEffect filter="fade" transition="in">
                                      <p:cBhvr>
                                        <p:cTn dur="750"/>
                                        <p:tgtEl>
                                          <p:spTgt spid="304"/>
                                        </p:tgtEl>
                                      </p:cBhvr>
                                    </p:animEffect>
                                  </p:childTnLst>
                                </p:cTn>
                              </p:par>
                              <p:par>
                                <p:cTn fill="hold" nodeType="withEffect" presetClass="entr" presetID="10" presetSubtype="0">
                                  <p:stCondLst>
                                    <p:cond delay="600"/>
                                  </p:stCondLst>
                                  <p:childTnLst>
                                    <p:set>
                                      <p:cBhvr>
                                        <p:cTn dur="1" fill="hold">
                                          <p:stCondLst>
                                            <p:cond delay="0"/>
                                          </p:stCondLst>
                                        </p:cTn>
                                        <p:tgtEl>
                                          <p:spTgt spid="299"/>
                                        </p:tgtEl>
                                        <p:attrNameLst>
                                          <p:attrName>style.visibility</p:attrName>
                                        </p:attrNameLst>
                                      </p:cBhvr>
                                      <p:to>
                                        <p:strVal val="visible"/>
                                      </p:to>
                                    </p:set>
                                    <p:animEffect filter="fade" transition="in">
                                      <p:cBhvr>
                                        <p:cTn dur="750"/>
                                        <p:tgtEl>
                                          <p:spTgt spid="299"/>
                                        </p:tgtEl>
                                      </p:cBhvr>
                                    </p:animEffect>
                                  </p:childTnLst>
                                </p:cTn>
                              </p:par>
                              <p:par>
                                <p:cTn fill="hold" nodeType="withEffect" presetClass="entr" presetID="10" presetSubtype="0">
                                  <p:stCondLst>
                                    <p:cond delay="700"/>
                                  </p:stCondLst>
                                  <p:childTnLst>
                                    <p:set>
                                      <p:cBhvr>
                                        <p:cTn dur="1" fill="hold">
                                          <p:stCondLst>
                                            <p:cond delay="0"/>
                                          </p:stCondLst>
                                        </p:cTn>
                                        <p:tgtEl>
                                          <p:spTgt spid="300"/>
                                        </p:tgtEl>
                                        <p:attrNameLst>
                                          <p:attrName>style.visibility</p:attrName>
                                        </p:attrNameLst>
                                      </p:cBhvr>
                                      <p:to>
                                        <p:strVal val="visible"/>
                                      </p:to>
                                    </p:set>
                                    <p:animEffect filter="fade" transition="in">
                                      <p:cBhvr>
                                        <p:cTn dur="750"/>
                                        <p:tgtEl>
                                          <p:spTgt spid="300"/>
                                        </p:tgtEl>
                                      </p:cBhvr>
                                    </p:animEffect>
                                  </p:childTnLst>
                                </p:cTn>
                              </p:par>
                              <p:par>
                                <p:cTn fill="hold" nodeType="withEffect" presetClass="entr" presetID="10" presetSubtype="0">
                                  <p:stCondLst>
                                    <p:cond delay="800"/>
                                  </p:stCondLst>
                                  <p:childTnLst>
                                    <p:set>
                                      <p:cBhvr>
                                        <p:cTn dur="1" fill="hold">
                                          <p:stCondLst>
                                            <p:cond delay="0"/>
                                          </p:stCondLst>
                                        </p:cTn>
                                        <p:tgtEl>
                                          <p:spTgt spid="301"/>
                                        </p:tgtEl>
                                        <p:attrNameLst>
                                          <p:attrName>style.visibility</p:attrName>
                                        </p:attrNameLst>
                                      </p:cBhvr>
                                      <p:to>
                                        <p:strVal val="visible"/>
                                      </p:to>
                                    </p:set>
                                    <p:animEffect filter="fade" transition="in">
                                      <p:cBhvr>
                                        <p:cTn dur="750"/>
                                        <p:tgtEl>
                                          <p:spTgt spid="301"/>
                                        </p:tgtEl>
                                      </p:cBhvr>
                                    </p:animEffect>
                                  </p:childTnLst>
                                </p:cTn>
                              </p:par>
                              <p:par>
                                <p:cTn fill="hold" nodeType="withEffect" presetClass="entr" presetID="10" presetSubtype="0">
                                  <p:stCondLst>
                                    <p:cond delay="900"/>
                                  </p:stCondLst>
                                  <p:childTnLst>
                                    <p:set>
                                      <p:cBhvr>
                                        <p:cTn dur="1" fill="hold">
                                          <p:stCondLst>
                                            <p:cond delay="0"/>
                                          </p:stCondLst>
                                        </p:cTn>
                                        <p:tgtEl>
                                          <p:spTgt spid="302"/>
                                        </p:tgtEl>
                                        <p:attrNameLst>
                                          <p:attrName>style.visibility</p:attrName>
                                        </p:attrNameLst>
                                      </p:cBhvr>
                                      <p:to>
                                        <p:strVal val="visible"/>
                                      </p:to>
                                    </p:set>
                                    <p:animEffect filter="fade" transition="in">
                                      <p:cBhvr>
                                        <p:cTn dur="750"/>
                                        <p:tgtEl>
                                          <p:spTgt spid="302"/>
                                        </p:tgtEl>
                                      </p:cBhvr>
                                    </p:animEffect>
                                  </p:childTnLst>
                                </p:cTn>
                              </p:par>
                              <p:par>
                                <p:cTn fill="hold" nodeType="withEffect" presetClass="entr" presetID="10" presetSubtype="0">
                                  <p:stCondLst>
                                    <p:cond delay="100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10" presetSubtype="0">
                                  <p:stCondLst>
                                    <p:cond delay="110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par>
                                <p:cTn fill="hold" nodeType="withEffect" presetClass="entr" presetID="10" presetSubtype="0">
                                  <p:stCondLst>
                                    <p:cond delay="1200"/>
                                  </p:stCondLst>
                                  <p:childTnLst>
                                    <p:set>
                                      <p:cBhvr>
                                        <p:cTn dur="1" fill="hold">
                                          <p:stCondLst>
                                            <p:cond delay="0"/>
                                          </p:stCondLst>
                                        </p:cTn>
                                        <p:tgtEl>
                                          <p:spTgt spid="303"/>
                                        </p:tgtEl>
                                        <p:attrNameLst>
                                          <p:attrName>style.visibility</p:attrName>
                                        </p:attrNameLst>
                                      </p:cBhvr>
                                      <p:to>
                                        <p:strVal val="visible"/>
                                      </p:to>
                                    </p:set>
                                    <p:animEffect filter="fade" transition="in">
                                      <p:cBhvr>
                                        <p:cTn dur="750"/>
                                        <p:tgtEl>
                                          <p:spTgt spid="303"/>
                                        </p:tgtEl>
                                      </p:cBhvr>
                                    </p:animEffect>
                                  </p:childTnLst>
                                </p:cTn>
                              </p:par>
                              <p:par>
                                <p:cTn fill="hold" nodeType="withEffect" presetClass="entr" presetID="10" presetSubtype="0">
                                  <p:stCondLst>
                                    <p:cond delay="1200"/>
                                  </p:stCondLst>
                                  <p:childTnLst>
                                    <p:set>
                                      <p:cBhvr>
                                        <p:cTn dur="1" fill="hold">
                                          <p:stCondLst>
                                            <p:cond delay="0"/>
                                          </p:stCondLst>
                                        </p:cTn>
                                        <p:tgtEl>
                                          <p:spTgt spid="307"/>
                                        </p:tgtEl>
                                        <p:attrNameLst>
                                          <p:attrName>style.visibility</p:attrName>
                                        </p:attrNameLst>
                                      </p:cBhvr>
                                      <p:to>
                                        <p:strVal val="visible"/>
                                      </p:to>
                                    </p:set>
                                    <p:animEffect filter="fade" transition="in">
                                      <p:cBhvr>
                                        <p:cTn dur="75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2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2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20"/>
          <p:cNvGrpSpPr/>
          <p:nvPr/>
        </p:nvGrpSpPr>
        <p:grpSpPr>
          <a:xfrm>
            <a:off x="-3786437" y="0"/>
            <a:ext cx="3693386" cy="5359349"/>
            <a:chOff x="-3786437" y="0"/>
            <a:chExt cx="3693386" cy="5359349"/>
          </a:xfrm>
        </p:grpSpPr>
        <p:sp>
          <p:nvSpPr>
            <p:cNvPr id="313" name="Google Shape;313;p2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2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2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2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2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2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2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2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2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2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2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2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2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2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2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2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2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2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2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2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2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20"/>
            <p:cNvGrpSpPr/>
            <p:nvPr/>
          </p:nvGrpSpPr>
          <p:grpSpPr>
            <a:xfrm>
              <a:off x="-376736" y="4400186"/>
              <a:ext cx="283685" cy="283685"/>
              <a:chOff x="-510741" y="5913713"/>
              <a:chExt cx="267555" cy="267555"/>
            </a:xfrm>
          </p:grpSpPr>
          <p:sp>
            <p:nvSpPr>
              <p:cNvPr id="335" name="Google Shape;335;p2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2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20"/>
            <p:cNvGrpSpPr/>
            <p:nvPr/>
          </p:nvGrpSpPr>
          <p:grpSpPr>
            <a:xfrm>
              <a:off x="-3605171" y="458674"/>
              <a:ext cx="3234311" cy="558875"/>
              <a:chOff x="-3605171" y="458674"/>
              <a:chExt cx="3234311" cy="558875"/>
            </a:xfrm>
          </p:grpSpPr>
          <p:sp>
            <p:nvSpPr>
              <p:cNvPr id="338" name="Google Shape;338;p2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2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20"/>
              <p:cNvGrpSpPr/>
              <p:nvPr/>
            </p:nvGrpSpPr>
            <p:grpSpPr>
              <a:xfrm>
                <a:off x="-3386247" y="830871"/>
                <a:ext cx="139423" cy="109566"/>
                <a:chOff x="-2866744" y="827071"/>
                <a:chExt cx="168701" cy="132575"/>
              </a:xfrm>
            </p:grpSpPr>
            <p:grpSp>
              <p:nvGrpSpPr>
                <p:cNvPr id="341" name="Google Shape;341;p20"/>
                <p:cNvGrpSpPr/>
                <p:nvPr/>
              </p:nvGrpSpPr>
              <p:grpSpPr>
                <a:xfrm>
                  <a:off x="-2866744" y="827071"/>
                  <a:ext cx="168701" cy="132575"/>
                  <a:chOff x="-2866744" y="827071"/>
                  <a:chExt cx="168701" cy="132575"/>
                </a:xfrm>
              </p:grpSpPr>
              <p:cxnSp>
                <p:nvCxnSpPr>
                  <p:cNvPr id="342" name="Google Shape;342;p2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2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2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2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2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2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20"/>
              <p:cNvGrpSpPr/>
              <p:nvPr/>
            </p:nvGrpSpPr>
            <p:grpSpPr>
              <a:xfrm>
                <a:off x="-3605171" y="830871"/>
                <a:ext cx="139423" cy="109566"/>
                <a:chOff x="-2866744" y="518074"/>
                <a:chExt cx="168701" cy="132575"/>
              </a:xfrm>
            </p:grpSpPr>
            <p:grpSp>
              <p:nvGrpSpPr>
                <p:cNvPr id="349" name="Google Shape;349;p20"/>
                <p:cNvGrpSpPr/>
                <p:nvPr/>
              </p:nvGrpSpPr>
              <p:grpSpPr>
                <a:xfrm>
                  <a:off x="-2866744" y="518074"/>
                  <a:ext cx="168701" cy="132575"/>
                  <a:chOff x="-2866744" y="518074"/>
                  <a:chExt cx="168701" cy="132575"/>
                </a:xfrm>
              </p:grpSpPr>
              <p:cxnSp>
                <p:nvCxnSpPr>
                  <p:cNvPr id="350" name="Google Shape;350;p2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2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2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2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2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2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2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2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2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2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20"/>
              <p:cNvGrpSpPr/>
              <p:nvPr/>
            </p:nvGrpSpPr>
            <p:grpSpPr>
              <a:xfrm>
                <a:off x="-2916763" y="769168"/>
                <a:ext cx="268738" cy="248381"/>
                <a:chOff x="-2916763" y="769168"/>
                <a:chExt cx="268738" cy="248381"/>
              </a:xfrm>
            </p:grpSpPr>
            <p:sp>
              <p:nvSpPr>
                <p:cNvPr id="361" name="Google Shape;361;p2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20"/>
                <p:cNvGrpSpPr/>
                <p:nvPr/>
              </p:nvGrpSpPr>
              <p:grpSpPr>
                <a:xfrm>
                  <a:off x="-2866744" y="827071"/>
                  <a:ext cx="168701" cy="132575"/>
                  <a:chOff x="-2866744" y="827071"/>
                  <a:chExt cx="168701" cy="132575"/>
                </a:xfrm>
              </p:grpSpPr>
              <p:cxnSp>
                <p:nvCxnSpPr>
                  <p:cNvPr id="363" name="Google Shape;363;p2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2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2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2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2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2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20"/>
              <p:cNvGrpSpPr/>
              <p:nvPr/>
            </p:nvGrpSpPr>
            <p:grpSpPr>
              <a:xfrm>
                <a:off x="-2916763" y="460171"/>
                <a:ext cx="268738" cy="248381"/>
                <a:chOff x="-2916763" y="460171"/>
                <a:chExt cx="268738" cy="248381"/>
              </a:xfrm>
            </p:grpSpPr>
            <p:sp>
              <p:nvSpPr>
                <p:cNvPr id="370" name="Google Shape;370;p2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20"/>
                <p:cNvGrpSpPr/>
                <p:nvPr/>
              </p:nvGrpSpPr>
              <p:grpSpPr>
                <a:xfrm>
                  <a:off x="-2866744" y="518074"/>
                  <a:ext cx="168701" cy="132575"/>
                  <a:chOff x="-2866744" y="518074"/>
                  <a:chExt cx="168701" cy="132575"/>
                </a:xfrm>
              </p:grpSpPr>
              <p:cxnSp>
                <p:nvCxnSpPr>
                  <p:cNvPr id="372" name="Google Shape;372;p2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2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2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2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2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2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20"/>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2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13"/>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13"/>
          <p:cNvGrpSpPr/>
          <p:nvPr/>
        </p:nvGrpSpPr>
        <p:grpSpPr>
          <a:xfrm>
            <a:off x="11094747" y="-305201"/>
            <a:ext cx="1097253" cy="161709"/>
            <a:chOff x="9466067" y="5686969"/>
            <a:chExt cx="2725933" cy="401738"/>
          </a:xfrm>
        </p:grpSpPr>
        <p:sp>
          <p:nvSpPr>
            <p:cNvPr id="15" name="Google Shape;15;p13"/>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13"/>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13"/>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13"/>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13"/>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13"/>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13"/>
          <p:cNvGrpSpPr/>
          <p:nvPr/>
        </p:nvGrpSpPr>
        <p:grpSpPr>
          <a:xfrm>
            <a:off x="11578446" y="6454140"/>
            <a:ext cx="407814" cy="199730"/>
            <a:chOff x="4594081" y="2529803"/>
            <a:chExt cx="3021755" cy="1479927"/>
          </a:xfrm>
        </p:grpSpPr>
        <p:sp>
          <p:nvSpPr>
            <p:cNvPr id="22" name="Google Shape;22;p13"/>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13"/>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3"/>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13"/>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3"/>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3"/>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3"/>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13"/>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13"/>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13"/>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13"/>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13"/>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13"/>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13"/>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1"/>
          <p:cNvPicPr preferRelativeResize="0"/>
          <p:nvPr>
            <p:ph idx="2" type="pic"/>
          </p:nvPr>
        </p:nvPicPr>
        <p:blipFill rotWithShape="1">
          <a:blip r:embed="rId3">
            <a:alphaModFix/>
          </a:blip>
          <a:srcRect b="59" l="0" r="0" t="59"/>
          <a:stretch/>
        </p:blipFill>
        <p:spPr>
          <a:xfrm>
            <a:off x="-7075" y="-91775"/>
            <a:ext cx="12206152" cy="6949774"/>
          </a:xfrm>
          <a:prstGeom prst="rect">
            <a:avLst/>
          </a:prstGeom>
          <a:solidFill>
            <a:srgbClr val="F2F2F2"/>
          </a:solidFill>
          <a:ln>
            <a:noFill/>
          </a:ln>
        </p:spPr>
      </p:pic>
      <p:sp>
        <p:nvSpPr>
          <p:cNvPr id="385" name="Google Shape;385;p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6" name="Google Shape;386;p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10"/>
          <p:cNvPicPr preferRelativeResize="0"/>
          <p:nvPr>
            <p:ph idx="2" type="pic"/>
          </p:nvPr>
        </p:nvPicPr>
        <p:blipFill rotWithShape="1">
          <a:blip r:embed="rId3">
            <a:alphaModFix/>
          </a:blip>
          <a:srcRect b="23877" l="0" r="0" t="23872"/>
          <a:stretch/>
        </p:blipFill>
        <p:spPr>
          <a:xfrm>
            <a:off x="615950" y="609600"/>
            <a:ext cx="7194551" cy="5627689"/>
          </a:xfrm>
          <a:prstGeom prst="rect">
            <a:avLst/>
          </a:prstGeom>
          <a:solidFill>
            <a:srgbClr val="F2F2F2"/>
          </a:solidFill>
          <a:ln>
            <a:noFill/>
          </a:ln>
        </p:spPr>
      </p:pic>
      <p:sp>
        <p:nvSpPr>
          <p:cNvPr id="458" name="Google Shape;458;p10"/>
          <p:cNvSpPr txBox="1"/>
          <p:nvPr>
            <p:ph idx="1" type="body"/>
          </p:nvPr>
        </p:nvSpPr>
        <p:spPr>
          <a:xfrm>
            <a:off x="7810500"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De boeken gaan van hand tot hand. </a:t>
            </a:r>
            <a:endParaRPr/>
          </a:p>
          <a:p>
            <a:pPr indent="0" lvl="0" marL="0" rtl="0" algn="l">
              <a:lnSpc>
                <a:spcPct val="100000"/>
              </a:lnSpc>
              <a:spcBef>
                <a:spcPts val="0"/>
              </a:spcBef>
              <a:spcAft>
                <a:spcPts val="0"/>
              </a:spcAft>
              <a:buSzPts val="2600"/>
              <a:buFont typeface="Arial"/>
              <a:buNone/>
            </a:pPr>
            <a:r>
              <a:rPr lang="nl-NL"/>
              <a:t>Via families, vrienden, bibliotheek en leesgroepen.</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Zo leren steeds meer kinderen hoe ze Rwanda socialer en gelijkwaardiger kunnen maken.</a:t>
            </a:r>
            <a:endParaRPr/>
          </a:p>
          <a:p>
            <a:pPr indent="0" lvl="0" marL="0" rtl="0" algn="l">
              <a:lnSpc>
                <a:spcPct val="100000"/>
              </a:lnSpc>
              <a:spcBef>
                <a:spcPts val="0"/>
              </a:spcBef>
              <a:spcAft>
                <a:spcPts val="0"/>
              </a:spcAft>
              <a:buSzPts val="2600"/>
              <a:buFont typeface="Arial"/>
              <a:buNone/>
            </a:pPr>
            <a:r>
              <a:t/>
            </a:r>
            <a:endParaRPr/>
          </a:p>
        </p:txBody>
      </p:sp>
      <p:sp>
        <p:nvSpPr>
          <p:cNvPr id="459" name="Google Shape;459;p1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60" name="Google Shape;460;p1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11"/>
          <p:cNvPicPr preferRelativeResize="0"/>
          <p:nvPr>
            <p:ph idx="2" type="pic"/>
          </p:nvPr>
        </p:nvPicPr>
        <p:blipFill rotWithShape="1">
          <a:blip r:embed="rId3">
            <a:alphaModFix/>
          </a:blip>
          <a:srcRect b="0" l="7300" r="7300" t="0"/>
          <a:stretch/>
        </p:blipFill>
        <p:spPr>
          <a:xfrm>
            <a:off x="615950" y="609600"/>
            <a:ext cx="7194552" cy="5627689"/>
          </a:xfrm>
          <a:prstGeom prst="rect">
            <a:avLst/>
          </a:prstGeom>
          <a:solidFill>
            <a:srgbClr val="F2F2F2"/>
          </a:solidFill>
          <a:ln>
            <a:noFill/>
          </a:ln>
        </p:spPr>
      </p:pic>
      <p:sp>
        <p:nvSpPr>
          <p:cNvPr id="466" name="Google Shape;466;p11"/>
          <p:cNvSpPr txBox="1"/>
          <p:nvPr>
            <p:ph idx="1" type="body"/>
          </p:nvPr>
        </p:nvSpPr>
        <p:spPr>
          <a:xfrm>
            <a:off x="7578450" y="609600"/>
            <a:ext cx="39894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Voor 660 euro </a:t>
            </a:r>
            <a:endParaRPr/>
          </a:p>
          <a:p>
            <a:pPr indent="0" lvl="0" marL="0" rtl="0" algn="l">
              <a:lnSpc>
                <a:spcPct val="100000"/>
              </a:lnSpc>
              <a:spcBef>
                <a:spcPts val="0"/>
              </a:spcBef>
              <a:spcAft>
                <a:spcPts val="0"/>
              </a:spcAft>
              <a:buSzPts val="2600"/>
              <a:buFont typeface="Arial"/>
              <a:buNone/>
            </a:pPr>
            <a:r>
              <a:rPr lang="nl-NL"/>
              <a:t>kan Immaculate een nieuw boek schrijven.</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Voor 1428 euro maakt Gustave de illustraties.</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Voor 250 euro kunnen</a:t>
            </a:r>
            <a:endParaRPr/>
          </a:p>
          <a:p>
            <a:pPr indent="0" lvl="0" marL="0" rtl="0" algn="l">
              <a:lnSpc>
                <a:spcPct val="100000"/>
              </a:lnSpc>
              <a:spcBef>
                <a:spcPts val="0"/>
              </a:spcBef>
              <a:spcAft>
                <a:spcPts val="0"/>
              </a:spcAft>
              <a:buSzPts val="2600"/>
              <a:buFont typeface="Arial"/>
              <a:buNone/>
            </a:pPr>
            <a:r>
              <a:rPr lang="nl-NL"/>
              <a:t>100 nieuwe boeken gedrukt worden. </a:t>
            </a:r>
            <a:endParaRPr/>
          </a:p>
          <a:p>
            <a:pPr indent="0" lvl="0" marL="0" rtl="0" algn="l">
              <a:lnSpc>
                <a:spcPct val="100000"/>
              </a:lnSpc>
              <a:spcBef>
                <a:spcPts val="0"/>
              </a:spcBef>
              <a:spcAft>
                <a:spcPts val="0"/>
              </a:spcAft>
              <a:buSzPts val="2600"/>
              <a:buFont typeface="Arial"/>
              <a:buNone/>
            </a:pPr>
            <a:r>
              <a:t/>
            </a:r>
            <a:endParaRPr/>
          </a:p>
        </p:txBody>
      </p:sp>
      <p:sp>
        <p:nvSpPr>
          <p:cNvPr id="467" name="Google Shape;467;p1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68" name="Google Shape;468;p1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12"/>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474" name="Google Shape;474;p12"/>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75" name="Google Shape;475;p12"/>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
          <p:cNvPicPr preferRelativeResize="0"/>
          <p:nvPr>
            <p:ph idx="2" type="pic"/>
          </p:nvPr>
        </p:nvPicPr>
        <p:blipFill rotWithShape="1">
          <a:blip r:embed="rId3">
            <a:alphaModFix/>
          </a:blip>
          <a:srcRect b="0" l="7329" r="7337" t="0"/>
          <a:stretch/>
        </p:blipFill>
        <p:spPr>
          <a:xfrm>
            <a:off x="615950" y="609600"/>
            <a:ext cx="7194552" cy="5627690"/>
          </a:xfrm>
          <a:prstGeom prst="rect">
            <a:avLst/>
          </a:prstGeom>
          <a:solidFill>
            <a:srgbClr val="F2F2F2"/>
          </a:solidFill>
          <a:ln>
            <a:noFill/>
          </a:ln>
        </p:spPr>
      </p:pic>
      <p:sp>
        <p:nvSpPr>
          <p:cNvPr id="392" name="Google Shape;392;p2"/>
          <p:cNvSpPr txBox="1"/>
          <p:nvPr>
            <p:ph idx="1" type="body"/>
          </p:nvPr>
        </p:nvSpPr>
        <p:spPr>
          <a:xfrm>
            <a:off x="7715250" y="609600"/>
            <a:ext cx="38529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In 1994 was er een genocide in Rwanda. Veel mensen lieten zich blindelings ophitsen. Rwandezen willen hun kinderen opvoeden tot goede burgers, die kritisch nadenken. Goede boeken kunnen daarbij helpen.</a:t>
            </a:r>
            <a:endParaRPr/>
          </a:p>
          <a:p>
            <a:pPr indent="0" lvl="0" marL="0" rtl="0" algn="l">
              <a:lnSpc>
                <a:spcPct val="100000"/>
              </a:lnSpc>
              <a:spcBef>
                <a:spcPts val="0"/>
              </a:spcBef>
              <a:spcAft>
                <a:spcPts val="0"/>
              </a:spcAft>
              <a:buSzPts val="2600"/>
              <a:buFont typeface="Arial"/>
              <a:buNone/>
            </a:pPr>
            <a:r>
              <a:t/>
            </a:r>
            <a:endParaRPr/>
          </a:p>
        </p:txBody>
      </p:sp>
      <p:sp>
        <p:nvSpPr>
          <p:cNvPr id="393" name="Google Shape;393;p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94" name="Google Shape;394;p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3"/>
          <p:cNvPicPr preferRelativeResize="0"/>
          <p:nvPr>
            <p:ph idx="2" type="pic"/>
          </p:nvPr>
        </p:nvPicPr>
        <p:blipFill rotWithShape="1">
          <a:blip r:embed="rId3">
            <a:alphaModFix/>
          </a:blip>
          <a:srcRect b="0" l="7329" r="7337" t="0"/>
          <a:stretch/>
        </p:blipFill>
        <p:spPr>
          <a:xfrm>
            <a:off x="615950" y="609600"/>
            <a:ext cx="7194552" cy="5627690"/>
          </a:xfrm>
          <a:prstGeom prst="rect">
            <a:avLst/>
          </a:prstGeom>
          <a:solidFill>
            <a:srgbClr val="F2F2F2"/>
          </a:solidFill>
          <a:ln>
            <a:noFill/>
          </a:ln>
        </p:spPr>
      </p:pic>
      <p:sp>
        <p:nvSpPr>
          <p:cNvPr id="400" name="Google Shape;400;p3"/>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Dominee Viateur wil ieder jaar 3000 nieuwe christelijke stripboeken via scholen en kerken verspreiden. </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“Lezen is belangrijk, zodat mensen goede beslissingen leren nemen.”</a:t>
            </a:r>
            <a:endParaRPr/>
          </a:p>
          <a:p>
            <a:pPr indent="0" lvl="0" marL="0" rtl="0" algn="l">
              <a:lnSpc>
                <a:spcPct val="100000"/>
              </a:lnSpc>
              <a:spcBef>
                <a:spcPts val="0"/>
              </a:spcBef>
              <a:spcAft>
                <a:spcPts val="0"/>
              </a:spcAft>
              <a:buSzPts val="2600"/>
              <a:buFont typeface="Arial"/>
              <a:buNone/>
            </a:pPr>
            <a:r>
              <a:t/>
            </a:r>
            <a:endParaRPr/>
          </a:p>
        </p:txBody>
      </p:sp>
      <p:sp>
        <p:nvSpPr>
          <p:cNvPr id="401" name="Google Shape;401;p3"/>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02" name="Google Shape;402;p3"/>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Immaculate is een van de schijvers. De boeken gaan over </a:t>
            </a:r>
            <a:r>
              <a:rPr lang="nl-NL"/>
              <a:t>voeding, </a:t>
            </a:r>
            <a:r>
              <a:rPr lang="nl-NL"/>
              <a:t>gezondheid, familieleven, bijbelverhalen, kinderrechten en milieu. </a:t>
            </a:r>
            <a:endParaRPr/>
          </a:p>
          <a:p>
            <a:pPr indent="0" lvl="0" marL="0" rtl="0" algn="l">
              <a:lnSpc>
                <a:spcPct val="100000"/>
              </a:lnSpc>
              <a:spcBef>
                <a:spcPts val="0"/>
              </a:spcBef>
              <a:spcAft>
                <a:spcPts val="0"/>
              </a:spcAft>
              <a:buSzPts val="2600"/>
              <a:buFont typeface="Arial"/>
              <a:buNone/>
            </a:pPr>
            <a:r>
              <a:rPr lang="nl-NL"/>
              <a:t>Gustave maakt de illustraties op zijn iPad. Daarna worden ze gedrukt.</a:t>
            </a:r>
            <a:endParaRPr/>
          </a:p>
        </p:txBody>
      </p:sp>
      <p:sp>
        <p:nvSpPr>
          <p:cNvPr id="408" name="Google Shape;408;p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09" name="Google Shape;409;p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0" name="Google Shape;410;p4"/>
          <p:cNvPicPr preferRelativeResize="0"/>
          <p:nvPr>
            <p:ph idx="2" type="pic"/>
          </p:nvPr>
        </p:nvPicPr>
        <p:blipFill rotWithShape="1">
          <a:blip r:embed="rId3">
            <a:alphaModFix/>
          </a:blip>
          <a:srcRect b="0" l="1949" r="1960" t="0"/>
          <a:stretch/>
        </p:blipFill>
        <p:spPr>
          <a:xfrm>
            <a:off x="6181974" y="609598"/>
            <a:ext cx="5386081" cy="3744001"/>
          </a:xfrm>
          <a:prstGeom prst="rect">
            <a:avLst/>
          </a:prstGeom>
          <a:solidFill>
            <a:srgbClr val="F2F2F2"/>
          </a:solidFill>
          <a:ln>
            <a:noFill/>
          </a:ln>
        </p:spPr>
      </p:pic>
      <p:pic>
        <p:nvPicPr>
          <p:cNvPr id="411" name="Google Shape;411;p4"/>
          <p:cNvPicPr preferRelativeResize="0"/>
          <p:nvPr>
            <p:ph idx="3" type="pic"/>
          </p:nvPr>
        </p:nvPicPr>
        <p:blipFill rotWithShape="1">
          <a:blip r:embed="rId4">
            <a:alphaModFix/>
          </a:blip>
          <a:srcRect b="0" l="1949" r="1960" t="0"/>
          <a:stretch/>
        </p:blipFill>
        <p:spPr>
          <a:xfrm flipH="1">
            <a:off x="615956" y="609598"/>
            <a:ext cx="5386081" cy="3744001"/>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
          <p:cNvPicPr preferRelativeResize="0"/>
          <p:nvPr>
            <p:ph idx="2" type="pic"/>
          </p:nvPr>
        </p:nvPicPr>
        <p:blipFill rotWithShape="1">
          <a:blip r:embed="rId3">
            <a:alphaModFix/>
          </a:blip>
          <a:srcRect b="0" l="7396" r="7396" t="0"/>
          <a:stretch/>
        </p:blipFill>
        <p:spPr>
          <a:xfrm>
            <a:off x="615950" y="609600"/>
            <a:ext cx="7194552" cy="5627690"/>
          </a:xfrm>
          <a:prstGeom prst="rect">
            <a:avLst/>
          </a:prstGeom>
          <a:solidFill>
            <a:srgbClr val="F2F2F2"/>
          </a:solidFill>
          <a:ln>
            <a:noFill/>
          </a:ln>
        </p:spPr>
      </p:pic>
      <p:sp>
        <p:nvSpPr>
          <p:cNvPr id="417" name="Google Shape;417;p5"/>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Leerkrachten op scholen en zondagsscholen verspreiden de boeken en worden getraind in de onderwerpen. </a:t>
            </a:r>
            <a:br>
              <a:rPr lang="nl-NL"/>
            </a:br>
            <a:endParaRPr/>
          </a:p>
          <a:p>
            <a:pPr indent="0" lvl="0" marL="0" rtl="0" algn="l">
              <a:lnSpc>
                <a:spcPct val="100000"/>
              </a:lnSpc>
              <a:spcBef>
                <a:spcPts val="0"/>
              </a:spcBef>
              <a:spcAft>
                <a:spcPts val="0"/>
              </a:spcAft>
              <a:buSzPts val="2600"/>
              <a:buFont typeface="Arial"/>
              <a:buNone/>
            </a:pPr>
            <a:r>
              <a:rPr lang="nl-NL"/>
              <a:t>Ouders zien hun kinderen veranderen door de boeken.</a:t>
            </a:r>
            <a:endParaRPr/>
          </a:p>
          <a:p>
            <a:pPr indent="0" lvl="0" marL="0" rtl="0" algn="l">
              <a:lnSpc>
                <a:spcPct val="100000"/>
              </a:lnSpc>
              <a:spcBef>
                <a:spcPts val="0"/>
              </a:spcBef>
              <a:spcAft>
                <a:spcPts val="0"/>
              </a:spcAft>
              <a:buSzPts val="2600"/>
              <a:buFont typeface="Arial"/>
              <a:buNone/>
            </a:pPr>
            <a:r>
              <a:t/>
            </a:r>
            <a:endParaRPr/>
          </a:p>
        </p:txBody>
      </p:sp>
      <p:sp>
        <p:nvSpPr>
          <p:cNvPr id="418" name="Google Shape;418;p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19" name="Google Shape;419;p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Josua (13) groeit op in de hoofdstad en Geovanis (13) in een afgelegen dorp. Beiden leren veel van de stripboeken. Ze gaan over uitdagingen en keuzes in hun eigen leven en in die van anderen.</a:t>
            </a:r>
            <a:endParaRPr/>
          </a:p>
        </p:txBody>
      </p:sp>
      <p:sp>
        <p:nvSpPr>
          <p:cNvPr id="425" name="Google Shape;425;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26" name="Google Shape;426;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27" name="Google Shape;427;p6"/>
          <p:cNvPicPr preferRelativeResize="0"/>
          <p:nvPr>
            <p:ph idx="2" type="pic"/>
          </p:nvPr>
        </p:nvPicPr>
        <p:blipFill rotWithShape="1">
          <a:blip r:embed="rId3">
            <a:alphaModFix/>
          </a:blip>
          <a:srcRect b="0" l="1987" r="1986" t="0"/>
          <a:stretch/>
        </p:blipFill>
        <p:spPr>
          <a:xfrm>
            <a:off x="615949" y="609598"/>
            <a:ext cx="5386081" cy="3744001"/>
          </a:xfrm>
          <a:prstGeom prst="rect">
            <a:avLst/>
          </a:prstGeom>
          <a:solidFill>
            <a:srgbClr val="F2F2F2"/>
          </a:solidFill>
          <a:ln>
            <a:noFill/>
          </a:ln>
        </p:spPr>
      </p:pic>
      <p:pic>
        <p:nvPicPr>
          <p:cNvPr id="428" name="Google Shape;428;p6"/>
          <p:cNvPicPr preferRelativeResize="0"/>
          <p:nvPr>
            <p:ph idx="3" type="pic"/>
          </p:nvPr>
        </p:nvPicPr>
        <p:blipFill rotWithShape="1">
          <a:blip r:embed="rId4">
            <a:alphaModFix/>
          </a:blip>
          <a:srcRect b="0" l="2060" r="2051" t="0"/>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7"/>
          <p:cNvPicPr preferRelativeResize="0"/>
          <p:nvPr>
            <p:ph idx="2" type="pic"/>
          </p:nvPr>
        </p:nvPicPr>
        <p:blipFill rotWithShape="1">
          <a:blip r:embed="rId3">
            <a:alphaModFix/>
          </a:blip>
          <a:srcRect b="0" l="7396" r="7396" t="0"/>
          <a:stretch/>
        </p:blipFill>
        <p:spPr>
          <a:xfrm>
            <a:off x="615950" y="564000"/>
            <a:ext cx="7194552" cy="5627690"/>
          </a:xfrm>
          <a:prstGeom prst="rect">
            <a:avLst/>
          </a:prstGeom>
          <a:solidFill>
            <a:srgbClr val="F2F2F2"/>
          </a:solidFill>
          <a:ln>
            <a:noFill/>
          </a:ln>
        </p:spPr>
      </p:pic>
      <p:sp>
        <p:nvSpPr>
          <p:cNvPr id="434" name="Google Shape;434;p7"/>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Geovanis weet nu dat kinderen recht hebben op een veilig thuis met iemand die voor hen zorgt. En dat ze er wat van mag zeggen als die rechten geschonden worden.</a:t>
            </a:r>
            <a:endParaRPr/>
          </a:p>
          <a:p>
            <a:pPr indent="0" lvl="0" marL="0" rtl="0" algn="l">
              <a:lnSpc>
                <a:spcPct val="100000"/>
              </a:lnSpc>
              <a:spcBef>
                <a:spcPts val="0"/>
              </a:spcBef>
              <a:spcAft>
                <a:spcPts val="0"/>
              </a:spcAft>
              <a:buSzPts val="2600"/>
              <a:buFont typeface="Arial"/>
              <a:buNone/>
            </a:pPr>
            <a:r>
              <a:t/>
            </a:r>
            <a:endParaRPr/>
          </a:p>
        </p:txBody>
      </p:sp>
      <p:sp>
        <p:nvSpPr>
          <p:cNvPr id="435" name="Google Shape;435;p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36" name="Google Shape;436;p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8"/>
          <p:cNvPicPr preferRelativeResize="0"/>
          <p:nvPr>
            <p:ph idx="2" type="pic"/>
          </p:nvPr>
        </p:nvPicPr>
        <p:blipFill rotWithShape="1">
          <a:blip r:embed="rId3">
            <a:alphaModFix/>
          </a:blip>
          <a:srcRect b="0" l="7396" r="7396" t="0"/>
          <a:stretch/>
        </p:blipFill>
        <p:spPr>
          <a:xfrm>
            <a:off x="615950" y="564000"/>
            <a:ext cx="7194552" cy="5627690"/>
          </a:xfrm>
          <a:prstGeom prst="rect">
            <a:avLst/>
          </a:prstGeom>
          <a:solidFill>
            <a:srgbClr val="F2F2F2"/>
          </a:solidFill>
          <a:ln>
            <a:noFill/>
          </a:ln>
        </p:spPr>
      </p:pic>
      <p:sp>
        <p:nvSpPr>
          <p:cNvPr id="442" name="Google Shape;442;p8"/>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Ze weet dat kinderen recht hebben op onderwijs en informatie, op hun eigen mening en geloof. </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“Ik wil meehelpen om de rechten van kinderen in Rwanda te beschermen.”</a:t>
            </a:r>
            <a:endParaRPr/>
          </a:p>
          <a:p>
            <a:pPr indent="0" lvl="0" marL="0" rtl="0" algn="l">
              <a:lnSpc>
                <a:spcPct val="100000"/>
              </a:lnSpc>
              <a:spcBef>
                <a:spcPts val="0"/>
              </a:spcBef>
              <a:spcAft>
                <a:spcPts val="0"/>
              </a:spcAft>
              <a:buSzPts val="2600"/>
              <a:buFont typeface="Arial"/>
              <a:buNone/>
            </a:pPr>
            <a:r>
              <a:t/>
            </a:r>
            <a:endParaRPr/>
          </a:p>
        </p:txBody>
      </p:sp>
      <p:sp>
        <p:nvSpPr>
          <p:cNvPr id="443" name="Google Shape;443;p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44" name="Google Shape;444;p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9"/>
          <p:cNvPicPr preferRelativeResize="0"/>
          <p:nvPr>
            <p:ph idx="2" type="pic"/>
          </p:nvPr>
        </p:nvPicPr>
        <p:blipFill rotWithShape="1">
          <a:blip r:embed="rId3">
            <a:alphaModFix/>
          </a:blip>
          <a:srcRect b="11456" l="0" r="0" t="11447"/>
          <a:stretch/>
        </p:blipFill>
        <p:spPr>
          <a:xfrm>
            <a:off x="615950" y="609600"/>
            <a:ext cx="10952161" cy="5627687"/>
          </a:xfrm>
          <a:prstGeom prst="rect">
            <a:avLst/>
          </a:prstGeom>
          <a:solidFill>
            <a:srgbClr val="F2F2F2"/>
          </a:solidFill>
          <a:ln>
            <a:noFill/>
          </a:ln>
        </p:spPr>
      </p:pic>
      <p:sp>
        <p:nvSpPr>
          <p:cNvPr id="450" name="Google Shape;450;p9"/>
          <p:cNvSpPr txBox="1"/>
          <p:nvPr>
            <p:ph idx="1" type="body"/>
          </p:nvPr>
        </p:nvSpPr>
        <p:spPr>
          <a:xfrm>
            <a:off x="2079275" y="4622800"/>
            <a:ext cx="7642200" cy="11244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a:t>Kinderen leren hun stem te laten horen. </a:t>
            </a:r>
            <a:br>
              <a:rPr lang="nl-NL"/>
            </a:br>
            <a:r>
              <a:rPr lang="nl-NL"/>
              <a:t>Zij zijn de leiders van de toekomst.</a:t>
            </a:r>
            <a:endParaRPr/>
          </a:p>
        </p:txBody>
      </p:sp>
      <p:sp>
        <p:nvSpPr>
          <p:cNvPr id="451" name="Google Shape;451;p9"/>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52" name="Google Shape;452;p9"/>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